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02358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About Dream Housing Finance company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485644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Dream Housing Finance company specializes in providing home loans to customers across urban, semi-urban, and rural areas.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833824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219" y="5841444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5817156"/>
            <a:ext cx="4500801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Shiva Ganesh Reddy Aempalla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693307"/>
            <a:ext cx="910685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Presence in Different Areas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8945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5123" y="2936200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297084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Urban Areas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451265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Dream Housing Finance company has offices and services in urban areas, catering to diverse populations.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28945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08213" y="2936200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2970848"/>
            <a:ext cx="308955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Semi-Urban Areas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45126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extend our services to semi-urban areas, reaching out to a wider customer base.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2686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36308" y="5310307"/>
            <a:ext cx="29360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3449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Rural Areas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82537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presence in rural areas reflects our commitment to financial inclusion and support for rural communities.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968216"/>
            <a:ext cx="640913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Home Loan Options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20" y="2106930"/>
            <a:ext cx="5388293" cy="333017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0220" y="5714762"/>
            <a:ext cx="373844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Fixed-Rate Mortgages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760220" y="6195179"/>
            <a:ext cx="538829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offer fixed-rate home loans with stable monthly payments, providing predictability to our customers.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768" y="2106930"/>
            <a:ext cx="5388412" cy="333017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1768" y="5714762"/>
            <a:ext cx="419516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Variable-Rate Mortgages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7481768" y="6195179"/>
            <a:ext cx="53884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can also opt for variable-rate mortgages, which may offer flexibility based on market conditions.</a:t>
            </a:r>
            <a:endParaRPr lang="en-US" sz="1750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263616"/>
            <a:ext cx="1011602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Customer Application Process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760220" y="3402330"/>
            <a:ext cx="11109960" cy="2563654"/>
          </a:xfrm>
          <a:prstGeom prst="roundRect">
            <a:avLst>
              <a:gd name="adj" fmla="val 390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1767840" y="3409950"/>
            <a:ext cx="11094720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990011" y="3550801"/>
            <a:ext cx="1065037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1. Online Application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767840" y="4047053"/>
            <a:ext cx="11094720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990011" y="4187904"/>
            <a:ext cx="1065037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2. In-Person Application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767840" y="4684157"/>
            <a:ext cx="11094720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990011" y="4825008"/>
            <a:ext cx="1065037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3. Document Submission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767840" y="5321260"/>
            <a:ext cx="11094720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1990011" y="5462111"/>
            <a:ext cx="1065037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4. Verification Process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398514"/>
            <a:ext cx="586644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Eligibility Criteria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648313"/>
            <a:ext cx="33416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Income Requirements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1760220" y="4564856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need to meet specific income criteria to be eligible for our home loans.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651421" y="3648313"/>
            <a:ext cx="33416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Credit Score Criteria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651421" y="4564856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also consider the credit history and score of the applicants.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42621" y="3648313"/>
            <a:ext cx="33416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Employment Stability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542621" y="4564856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Stable employment is an important factor in determining eligibility for our home loans.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398514"/>
            <a:ext cx="812923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Documentation Required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648313"/>
            <a:ext cx="327969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Identification Proof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1760220" y="4217670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Valid identification documents such as passport, driver's license, or Aadhaar card.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651421" y="36483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Income Proof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651421" y="4217670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Bank statements, salary slips, or income tax returns are required to verify income.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42621" y="3648313"/>
            <a:ext cx="33416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Property Documents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542621" y="4564856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Legal documents related to the property under consideration for the home loan.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25473"/>
            <a:ext cx="765774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Loan Approval Process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019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21266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26007" y="2168366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2175272"/>
            <a:ext cx="309419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Application Review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team carefully reviews the application and submitted documents for accuracy and completeness.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684812" y="4026098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033004"/>
            <a:ext cx="415682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Verification &amp; Processing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conduct thorough verification and processing to ensure compliance with regulations and guidelines.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677192" y="5883831"/>
            <a:ext cx="29360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890736"/>
            <a:ext cx="339911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Approval &amp; Disbursal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Upon successful verification, the loan is approved and disbursed to the customer.</a:t>
            </a:r>
            <a:endParaRPr lang="en-US" sz="1750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2024-03-21T12:35:22Z</dcterms:created>
  <dcterms:modified xsi:type="dcterms:W3CDTF">2024-03-21T12:35:22Z</dcterms:modified>
</cp:coreProperties>
</file>